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74" r:id="rId2"/>
    <p:sldId id="375" r:id="rId3"/>
    <p:sldId id="376" r:id="rId4"/>
    <p:sldId id="377" r:id="rId5"/>
  </p:sldIdLst>
  <p:sldSz cx="9144000" cy="6858000" type="screen4x3"/>
  <p:notesSz cx="6797675" cy="992663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 Sermeus" initials="J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62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46733-8B8D-46D1-B828-023A90B58369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D857B-033E-4220-8589-9FA7D807A30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40657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BC24-3761-4FCC-8474-C3BED03470A3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C62C1-349B-4A70-B500-183D562168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9742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BC24-3761-4FCC-8474-C3BED03470A3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C62C1-349B-4A70-B500-183D562168A3}" type="slidenum">
              <a:rPr lang="nl-BE" smtClean="0"/>
              <a:t>‹nr.›</a:t>
            </a:fld>
            <a:endParaRPr lang="nl-BE"/>
          </a:p>
        </p:txBody>
      </p:sp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981" y="392112"/>
            <a:ext cx="706437" cy="202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110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BC24-3761-4FCC-8474-C3BED03470A3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C62C1-349B-4A70-B500-183D562168A3}" type="slidenum">
              <a:rPr lang="nl-BE" smtClean="0"/>
              <a:t>‹nr.›</a:t>
            </a:fld>
            <a:endParaRPr lang="nl-BE"/>
          </a:p>
        </p:txBody>
      </p:sp>
      <p:pic>
        <p:nvPicPr>
          <p:cNvPr id="614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215" y="392112"/>
            <a:ext cx="706437" cy="202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235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BC24-3761-4FCC-8474-C3BED03470A3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C62C1-349B-4A70-B500-183D562168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16389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BC24-3761-4FCC-8474-C3BED03470A3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C62C1-349B-4A70-B500-183D562168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72523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BC24-3761-4FCC-8474-C3BED03470A3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C62C1-349B-4A70-B500-183D562168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26403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BC24-3761-4FCC-8474-C3BED03470A3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C62C1-349B-4A70-B500-183D562168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9465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244" y="365126"/>
            <a:ext cx="7676106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BC24-3761-4FCC-8474-C3BED03470A3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C62C1-349B-4A70-B500-183D562168A3}" type="slidenum">
              <a:rPr lang="nl-BE" smtClean="0"/>
              <a:t>‹nr.›</a:t>
            </a:fld>
            <a:endParaRPr lang="nl-B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116632"/>
            <a:ext cx="504056" cy="175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941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BC24-3761-4FCC-8474-C3BED03470A3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C62C1-349B-4A70-B500-183D562168A3}" type="slidenum">
              <a:rPr lang="nl-BE" smtClean="0"/>
              <a:t>‹nr.›</a:t>
            </a:fld>
            <a:endParaRPr lang="nl-BE"/>
          </a:p>
        </p:txBody>
      </p:sp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09" y="224768"/>
            <a:ext cx="706437" cy="202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79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BC24-3761-4FCC-8474-C3BED03470A3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C62C1-349B-4A70-B500-183D562168A3}" type="slidenum">
              <a:rPr lang="nl-BE" smtClean="0"/>
              <a:t>‹nr.›</a:t>
            </a:fld>
            <a:endParaRPr lang="nl-BE"/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981" y="508547"/>
            <a:ext cx="706437" cy="202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8166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BC24-3761-4FCC-8474-C3BED03470A3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C62C1-349B-4A70-B500-183D562168A3}" type="slidenum">
              <a:rPr lang="nl-BE" smtClean="0"/>
              <a:t>‹nr.›</a:t>
            </a:fld>
            <a:endParaRPr lang="nl-BE"/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981" y="392112"/>
            <a:ext cx="706437" cy="202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3558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ABC24-3761-4FCC-8474-C3BED03470A3}" type="datetimeFigureOut">
              <a:rPr lang="nl-BE" smtClean="0"/>
              <a:t>18/05/2017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C62C1-349B-4A70-B500-183D562168A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4852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12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5" Type="http://schemas.openxmlformats.org/officeDocument/2006/relationships/image" Target="../media/image16.pn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>
            <a:off x="1" y="857250"/>
            <a:ext cx="9041157" cy="5075886"/>
            <a:chOff x="1" y="857250"/>
            <a:chExt cx="9041157" cy="5075886"/>
          </a:xfrm>
        </p:grpSpPr>
        <p:pic>
          <p:nvPicPr>
            <p:cNvPr id="1026" name="Picture 2" descr="http://www.turtlehurtled.com/wp-content/uploads/2013/05/cheetah-in-motion-running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857251"/>
              <a:ext cx="3285284" cy="17869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http://www.frie-vit.nl/wp-content/uploads/2013/05/plastic-flesje-water-150x150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007" r="9894"/>
            <a:stretch/>
          </p:blipFill>
          <p:spPr bwMode="auto">
            <a:xfrm>
              <a:off x="7758" y="2713609"/>
              <a:ext cx="1072167" cy="15744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://www.peijs.nl/sites/default/files/styles/485-420-focus-scale-crop/public/producten/elastiek-520030010_2.jpg?itok=ubkFht9D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074" b="13869"/>
            <a:stretch/>
          </p:blipFill>
          <p:spPr bwMode="auto">
            <a:xfrm>
              <a:off x="2038414" y="4623619"/>
              <a:ext cx="1529829" cy="11023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://s.s-bol.com/imgbase0/imagebase/large/FC/8/8/2/3/9200000028783288.jpg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918" b="11592"/>
            <a:stretch/>
          </p:blipFill>
          <p:spPr bwMode="auto">
            <a:xfrm>
              <a:off x="5725708" y="2656313"/>
              <a:ext cx="2460410" cy="17589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https://upload.wikimedia.org/wikipedia/commons/thumb/8/8f/Potassium-permanganate-sample.jpg/266px-Potassium-permanganate-sample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21" y="4504386"/>
              <a:ext cx="1900238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Afbeelding 1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flipH="1">
              <a:off x="3381994" y="857250"/>
              <a:ext cx="2385664" cy="1786945"/>
            </a:xfrm>
            <a:prstGeom prst="rect">
              <a:avLst/>
            </a:prstGeom>
          </p:spPr>
        </p:pic>
        <p:pic>
          <p:nvPicPr>
            <p:cNvPr id="1040" name="Picture 16" descr="https://cdn.thinksteroids.com/wp-content/uploads/1998/09/glycerol-570x570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5708" y="4370451"/>
              <a:ext cx="1397123" cy="13971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18" descr="http://image.made-in-china.com/4f0j00peRTiFhyhzql/L-Boxed-Tissue-Paper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9829" y="2783944"/>
              <a:ext cx="1553228" cy="15532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4" name="Picture 20" descr="http://www.anwb.nl/binaries/images/auto/nieuws-en-tips/specials/vakantie-met-de-auto/vw-kever-vakantie-auto/vw-kever-vakantie-auto-original.jpg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9199" y="4415247"/>
              <a:ext cx="2086496" cy="13726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http://www.alletop10lijstjes.nl/wp-content/uploads/Kaieteur-Waterval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01566" y="4329716"/>
              <a:ext cx="1971456" cy="14785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http://www.taanker.com/wp-content/uploads/2013/07/Kampvuur.jpg"/>
            <p:cNvPicPr>
              <a:picLocks noChangeAspect="1" noChangeArrowheads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802" r="14531"/>
            <a:stretch/>
          </p:blipFill>
          <p:spPr bwMode="auto">
            <a:xfrm>
              <a:off x="4100796" y="2783944"/>
              <a:ext cx="1844899" cy="14384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10" descr="http://trash-to-treasure.nl/image/cache/data/ring10H2-626x977.jpg"/>
            <p:cNvPicPr>
              <a:picLocks noChangeAspect="1" noChangeArrowheads="1"/>
            </p:cNvPicPr>
            <p:nvPr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2060" b="20066"/>
            <a:stretch/>
          </p:blipFill>
          <p:spPr bwMode="auto">
            <a:xfrm>
              <a:off x="2543171" y="3036952"/>
              <a:ext cx="1321816" cy="1193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2" name="Picture 28" descr="http://i.kinja-img.com/gawker-media/image/upload/s--ft1APKVa--/18a5kzrhxhqwvjpg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4368" y="857250"/>
              <a:ext cx="3176790" cy="17869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Afbeelding 8"/>
            <p:cNvPicPr>
              <a:picLocks noChangeAspect="1"/>
            </p:cNvPicPr>
            <p:nvPr/>
          </p:nvPicPr>
          <p:blipFill rotWithShape="1">
            <a:blip r:embed="rId15"/>
            <a:srcRect l="14479" r="14010"/>
            <a:stretch/>
          </p:blipFill>
          <p:spPr>
            <a:xfrm>
              <a:off x="7806416" y="2683284"/>
              <a:ext cx="1149440" cy="16073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4811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www.peijs.nl/sites/default/files/styles/485-420-focus-scale-crop/public/producten/elastiek-520030010_2.jpg?itok=ubkFht9D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74" b="13869"/>
          <a:stretch/>
        </p:blipFill>
        <p:spPr bwMode="auto">
          <a:xfrm>
            <a:off x="2038414" y="4623619"/>
            <a:ext cx="1529829" cy="1102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0" descr="http://trash-to-treasure.nl/image/cache/data/ring10H2-626x977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60" b="20066"/>
          <a:stretch/>
        </p:blipFill>
        <p:spPr bwMode="auto">
          <a:xfrm>
            <a:off x="2543171" y="3036952"/>
            <a:ext cx="1321816" cy="119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03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frie-vit.nl/wp-content/uploads/2013/05/plastic-flesje-water-150x1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07" r="9894"/>
          <a:stretch/>
        </p:blipFill>
        <p:spPr bwMode="auto">
          <a:xfrm>
            <a:off x="7758" y="2713609"/>
            <a:ext cx="1072167" cy="1574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0" descr="http://trash-to-treasure.nl/image/cache/data/ring10H2-626x977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60" b="20066"/>
          <a:stretch/>
        </p:blipFill>
        <p:spPr bwMode="auto">
          <a:xfrm>
            <a:off x="2543171" y="3036952"/>
            <a:ext cx="1321816" cy="119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2" descr="http://www.alletop10lijstjes.nl/wp-content/uploads/Kaieteur-Waterva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1566" y="4329716"/>
            <a:ext cx="1971456" cy="147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80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https://upload.wikimedia.org/wikipedia/commons/thumb/8/8f/Potassium-permanganate-sample.jpg/266px-Potassium-permanganate-samp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1" y="4487453"/>
            <a:ext cx="1900238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cdn.thinksteroids.com/wp-content/uploads/1998/09/glycerol-570x57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708" y="4370451"/>
            <a:ext cx="1397123" cy="139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://www.taanker.com/wp-content/uploads/2013/07/Kampvuur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2" r="14531"/>
          <a:stretch/>
        </p:blipFill>
        <p:spPr bwMode="auto">
          <a:xfrm>
            <a:off x="4100796" y="2783944"/>
            <a:ext cx="1844899" cy="143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430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20550</TotalTime>
  <Words>0</Words>
  <Application>Microsoft Office PowerPoint</Application>
  <PresentationFormat>Diavoorstelling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Office Theme</vt:lpstr>
      <vt:lpstr>PowerPoint-presentatie</vt:lpstr>
      <vt:lpstr>PowerPoint-presentatie</vt:lpstr>
      <vt:lpstr>PowerPoint-presentatie</vt:lpstr>
      <vt:lpstr>PowerPoint-presentatie</vt:lpstr>
    </vt:vector>
  </TitlesOfParts>
  <Company>ODISEE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 Sermeus</dc:creator>
  <cp:lastModifiedBy>Christel Balck</cp:lastModifiedBy>
  <cp:revision>192</cp:revision>
  <cp:lastPrinted>2016-05-30T09:55:43Z</cp:lastPrinted>
  <dcterms:created xsi:type="dcterms:W3CDTF">2016-05-30T07:58:43Z</dcterms:created>
  <dcterms:modified xsi:type="dcterms:W3CDTF">2017-05-18T13:58:26Z</dcterms:modified>
</cp:coreProperties>
</file>