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5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9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6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0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4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3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39F24-A33A-4D64-8DB3-7657A118AAEF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nl-BE" sz="9600" dirty="0" smtClean="0"/>
              <a:t>KRACHT</a:t>
            </a:r>
            <a:endParaRPr lang="en-US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dirty="0" smtClean="0">
                <a:latin typeface="Corbel" pitchFamily="34" charset="0"/>
              </a:rPr>
              <a:t>VASTZETTEN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latin typeface="Corbel" pitchFamily="34" charset="0"/>
              </a:rPr>
              <a:t>1. Ga op zoek naar wat in de omgeving voor de verandering van het object zorgt. </a:t>
            </a:r>
          </a:p>
          <a:p>
            <a:pPr marL="0" indent="0">
              <a:buNone/>
            </a:pPr>
            <a:endParaRPr lang="nl-NL" dirty="0">
              <a:latin typeface="Corbel" pitchFamily="34" charset="0"/>
            </a:endParaRPr>
          </a:p>
          <a:p>
            <a:pPr>
              <a:spcAft>
                <a:spcPts val="0"/>
              </a:spcAft>
            </a:pP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De </a:t>
            </a:r>
            <a:r>
              <a:rPr lang="nl-BE" sz="3000" b="1" i="1" dirty="0">
                <a:latin typeface="Corbel" pitchFamily="34" charset="0"/>
                <a:ea typeface="Calibri"/>
                <a:cs typeface="Times New Roman"/>
              </a:rPr>
              <a:t>fiet</a:t>
            </a: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s waarop je rijdt versnelt</a:t>
            </a:r>
            <a:endParaRPr lang="en-US" sz="3000" dirty="0">
              <a:latin typeface="Corbel" pitchFamily="34" charset="0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l-BE" sz="3000" b="1" i="1" dirty="0">
                <a:latin typeface="Corbel" pitchFamily="34" charset="0"/>
                <a:ea typeface="Calibri"/>
                <a:cs typeface="Times New Roman"/>
              </a:rPr>
              <a:t> </a:t>
            </a:r>
            <a:r>
              <a:rPr lang="nl-BE" sz="3000" b="1" i="1" dirty="0" smtClean="0">
                <a:latin typeface="Corbel" pitchFamily="34" charset="0"/>
                <a:ea typeface="Calibri"/>
                <a:cs typeface="Times New Roman"/>
              </a:rPr>
              <a:t>Je </a:t>
            </a: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valt van je stoel</a:t>
            </a:r>
            <a:endParaRPr lang="en-US" sz="3000" dirty="0">
              <a:latin typeface="Corbel" pitchFamily="34" charset="0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 </a:t>
            </a:r>
            <a:r>
              <a:rPr lang="nl-BE" sz="3000" i="1" dirty="0" smtClean="0">
                <a:latin typeface="Corbel" pitchFamily="34" charset="0"/>
                <a:ea typeface="Calibri"/>
                <a:cs typeface="Times New Roman"/>
              </a:rPr>
              <a:t>Iemand </a:t>
            </a: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legt een </a:t>
            </a:r>
            <a:r>
              <a:rPr lang="nl-BE" sz="3000" i="1" dirty="0" smtClean="0">
                <a:latin typeface="Corbel" pitchFamily="34" charset="0"/>
                <a:ea typeface="Calibri"/>
                <a:cs typeface="Times New Roman"/>
              </a:rPr>
              <a:t>stapel stenen op</a:t>
            </a:r>
            <a:r>
              <a:rPr lang="nl-BE" sz="3000" b="1" i="1" dirty="0" smtClean="0">
                <a:latin typeface="Corbel" pitchFamily="34" charset="0"/>
                <a:ea typeface="Calibri"/>
                <a:cs typeface="Times New Roman"/>
              </a:rPr>
              <a:t> </a:t>
            </a:r>
            <a:r>
              <a:rPr lang="nl-BE" sz="3000" b="1" i="1" dirty="0">
                <a:latin typeface="Corbel" pitchFamily="34" charset="0"/>
                <a:ea typeface="Calibri"/>
                <a:cs typeface="Times New Roman"/>
              </a:rPr>
              <a:t>je hand.</a:t>
            </a:r>
            <a:endParaRPr lang="en-US" sz="3000" dirty="0">
              <a:latin typeface="Corbel" pitchFamily="34" charset="0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 </a:t>
            </a:r>
            <a:r>
              <a:rPr lang="nl-BE" sz="3000" i="1" dirty="0" smtClean="0">
                <a:latin typeface="Corbel" pitchFamily="34" charset="0"/>
                <a:ea typeface="Calibri"/>
                <a:cs typeface="Times New Roman"/>
              </a:rPr>
              <a:t>Je </a:t>
            </a:r>
            <a:r>
              <a:rPr lang="nl-BE" sz="3000" b="1" i="1" dirty="0">
                <a:latin typeface="Corbel" pitchFamily="34" charset="0"/>
                <a:ea typeface="Calibri"/>
                <a:cs typeface="Times New Roman"/>
              </a:rPr>
              <a:t>zeilbootje</a:t>
            </a: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 vertrekt</a:t>
            </a:r>
            <a:endParaRPr lang="en-US" sz="3000" dirty="0">
              <a:latin typeface="Corbel" pitchFamily="34" charset="0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nl-BE" sz="3000" i="1" dirty="0">
                <a:latin typeface="Corbel" pitchFamily="34" charset="0"/>
                <a:ea typeface="Calibri"/>
                <a:cs typeface="Times New Roman"/>
              </a:rPr>
              <a:t> </a:t>
            </a:r>
            <a:r>
              <a:rPr lang="nl-BE" sz="3000" i="1" dirty="0" smtClean="0">
                <a:latin typeface="Corbel" pitchFamily="34" charset="0"/>
                <a:ea typeface="Calibri"/>
                <a:cs typeface="Times New Roman"/>
              </a:rPr>
              <a:t>De </a:t>
            </a:r>
            <a:r>
              <a:rPr lang="nl-BE" sz="3000" b="1" i="1" dirty="0" smtClean="0">
                <a:latin typeface="Corbel" pitchFamily="34" charset="0"/>
                <a:ea typeface="Calibri"/>
                <a:cs typeface="Times New Roman"/>
              </a:rPr>
              <a:t>knikker</a:t>
            </a:r>
            <a:r>
              <a:rPr lang="nl-BE" sz="3000" i="1" dirty="0" smtClean="0">
                <a:latin typeface="Corbel" pitchFamily="34" charset="0"/>
                <a:ea typeface="Calibri"/>
                <a:cs typeface="Times New Roman"/>
              </a:rPr>
              <a:t> op de rail daarstraks stopte</a:t>
            </a:r>
          </a:p>
          <a:p>
            <a:pPr>
              <a:spcAft>
                <a:spcPts val="0"/>
              </a:spcAft>
            </a:pPr>
            <a:endParaRPr lang="en-US" sz="30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1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dirty="0" smtClean="0">
                <a:latin typeface="Corbel" pitchFamily="34" charset="0"/>
              </a:rPr>
              <a:t>VASTZETTEN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smtClean="0">
                <a:latin typeface="Corbel" pitchFamily="34" charset="0"/>
              </a:rPr>
              <a:t>2. </a:t>
            </a:r>
            <a:r>
              <a:rPr lang="nl-NL" dirty="0" smtClean="0">
                <a:latin typeface="Corbel" pitchFamily="34" charset="0"/>
              </a:rPr>
              <a:t>Teken in de voorgaande situaties de krachten die op het object werken. Geef de krachten de juiste index mee</a:t>
            </a:r>
            <a:endParaRPr lang="en-US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9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dirty="0" smtClean="0">
                <a:latin typeface="Corbel" pitchFamily="34" charset="0"/>
              </a:rPr>
              <a:t>GEBRUIKEN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BE" dirty="0" smtClean="0">
                <a:latin typeface="Corbel" pitchFamily="34" charset="0"/>
              </a:rPr>
              <a:t>3. 	Schets de situatie en teken de krachten op het 	</a:t>
            </a:r>
            <a:r>
              <a:rPr lang="nl-BE" b="1" dirty="0" smtClean="0">
                <a:latin typeface="Corbel" pitchFamily="34" charset="0"/>
              </a:rPr>
              <a:t>object in vet</a:t>
            </a: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een fles staat in rust op </a:t>
            </a:r>
            <a:r>
              <a:rPr lang="nl-NL" b="1" dirty="0">
                <a:latin typeface="Corbel" pitchFamily="34" charset="0"/>
              </a:rPr>
              <a:t>mijn hand</a:t>
            </a: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</a:t>
            </a:r>
            <a:r>
              <a:rPr lang="nl-NL" b="1" dirty="0">
                <a:latin typeface="Corbel" pitchFamily="34" charset="0"/>
              </a:rPr>
              <a:t>een</a:t>
            </a:r>
            <a:r>
              <a:rPr lang="nl-NL" dirty="0">
                <a:latin typeface="Corbel" pitchFamily="34" charset="0"/>
              </a:rPr>
              <a:t> </a:t>
            </a:r>
            <a:r>
              <a:rPr lang="nl-NL" b="1" dirty="0">
                <a:latin typeface="Corbel" pitchFamily="34" charset="0"/>
              </a:rPr>
              <a:t>nagel </a:t>
            </a:r>
            <a:r>
              <a:rPr lang="nl-NL" dirty="0">
                <a:latin typeface="Corbel" pitchFamily="34" charset="0"/>
              </a:rPr>
              <a:t>wordt met een hamer in een houten </a:t>
            </a:r>
            <a:r>
              <a:rPr lang="nl-NL" dirty="0" smtClean="0">
                <a:latin typeface="Corbel" pitchFamily="34" charset="0"/>
              </a:rPr>
              <a:t>            	plankje </a:t>
            </a:r>
            <a:r>
              <a:rPr lang="nl-NL" dirty="0">
                <a:latin typeface="Corbel" pitchFamily="34" charset="0"/>
              </a:rPr>
              <a:t>geklopt </a:t>
            </a:r>
            <a:r>
              <a:rPr lang="nl-NL" dirty="0" smtClean="0">
                <a:latin typeface="Corbel" pitchFamily="34" charset="0"/>
              </a:rPr>
              <a:t>en begint te bewegen</a:t>
            </a:r>
            <a:endParaRPr lang="nl-NL" dirty="0">
              <a:latin typeface="Corbel" pitchFamily="34" charset="0"/>
            </a:endParaRP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</a:t>
            </a:r>
            <a:r>
              <a:rPr lang="nl-NL" b="1" dirty="0">
                <a:latin typeface="Corbel" pitchFamily="34" charset="0"/>
              </a:rPr>
              <a:t>een auto</a:t>
            </a:r>
            <a:r>
              <a:rPr lang="nl-NL" dirty="0">
                <a:latin typeface="Corbel" pitchFamily="34" charset="0"/>
              </a:rPr>
              <a:t> bolt uit op een rechte weg</a:t>
            </a: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je duwt </a:t>
            </a:r>
            <a:r>
              <a:rPr lang="nl-NL" b="1" dirty="0">
                <a:latin typeface="Corbel" pitchFamily="34" charset="0"/>
              </a:rPr>
              <a:t>een zware kast </a:t>
            </a:r>
            <a:r>
              <a:rPr lang="nl-NL" dirty="0">
                <a:latin typeface="Corbel" pitchFamily="34" charset="0"/>
              </a:rPr>
              <a:t>opzij, maar ze beweegt </a:t>
            </a:r>
            <a:r>
              <a:rPr lang="nl-NL" dirty="0" smtClean="0">
                <a:latin typeface="Corbel" pitchFamily="34" charset="0"/>
              </a:rPr>
              <a:t>	niet</a:t>
            </a:r>
            <a:endParaRPr lang="nl-NL" dirty="0">
              <a:latin typeface="Corbel" pitchFamily="34" charset="0"/>
            </a:endParaRP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</a:t>
            </a:r>
            <a:r>
              <a:rPr lang="nl-NL" b="1" dirty="0">
                <a:latin typeface="Corbel" pitchFamily="34" charset="0"/>
              </a:rPr>
              <a:t>een boot</a:t>
            </a:r>
            <a:r>
              <a:rPr lang="nl-NL" dirty="0">
                <a:latin typeface="Corbel" pitchFamily="34" charset="0"/>
              </a:rPr>
              <a:t> versnelt</a:t>
            </a: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</a:t>
            </a:r>
            <a:r>
              <a:rPr lang="nl-NL" b="1" dirty="0">
                <a:latin typeface="Corbel" pitchFamily="34" charset="0"/>
              </a:rPr>
              <a:t>jij</a:t>
            </a:r>
            <a:r>
              <a:rPr lang="nl-NL" dirty="0">
                <a:latin typeface="Corbel" pitchFamily="34" charset="0"/>
              </a:rPr>
              <a:t> zit op een draaimolen</a:t>
            </a:r>
          </a:p>
          <a:p>
            <a:pPr marL="0" indent="0">
              <a:buNone/>
            </a:pPr>
            <a:r>
              <a:rPr lang="nl-NL" dirty="0">
                <a:latin typeface="Corbel" pitchFamily="34" charset="0"/>
              </a:rPr>
              <a:t>-	</a:t>
            </a:r>
            <a:r>
              <a:rPr lang="nl-NL" b="1" dirty="0">
                <a:latin typeface="Corbel" pitchFamily="34" charset="0"/>
              </a:rPr>
              <a:t>de aarde </a:t>
            </a:r>
            <a:r>
              <a:rPr lang="nl-NL" dirty="0">
                <a:latin typeface="Corbel" pitchFamily="34" charset="0"/>
              </a:rPr>
              <a:t>draait ronde de zon</a:t>
            </a:r>
          </a:p>
          <a:p>
            <a:pPr marL="0" indent="0">
              <a:buNone/>
            </a:pPr>
            <a:endParaRPr lang="nl-BE" dirty="0" smtClean="0">
              <a:latin typeface="Corbel" pitchFamily="34" charset="0"/>
            </a:endParaRPr>
          </a:p>
          <a:p>
            <a:pPr marL="0" indent="0">
              <a:buNone/>
            </a:pPr>
            <a:endParaRPr lang="nl-NL" dirty="0" smtClean="0">
              <a:latin typeface="Corbel" pitchFamily="34" charset="0"/>
            </a:endParaRPr>
          </a:p>
          <a:p>
            <a:pPr marL="0" indent="0">
              <a:buNone/>
            </a:pPr>
            <a:endParaRPr lang="nl-NL" dirty="0" smtClean="0">
              <a:latin typeface="Corbel" pitchFamily="34" charset="0"/>
            </a:endParaRPr>
          </a:p>
          <a:p>
            <a:pPr marL="0" indent="0">
              <a:buNone/>
            </a:pPr>
            <a:endParaRPr lang="en-US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00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52</Words>
  <Application>Microsoft Office PowerPoint</Application>
  <PresentationFormat>Diavoorstelling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KRACHT</vt:lpstr>
      <vt:lpstr>VASTZETTEN</vt:lpstr>
      <vt:lpstr>VASTZETTEN</vt:lpstr>
      <vt:lpstr>GEBRUIKEN</vt:lpstr>
    </vt:vector>
  </TitlesOfParts>
  <Company>KAHO Sint-Lieven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Christel Balck</dc:creator>
  <cp:lastModifiedBy>Christel Balck</cp:lastModifiedBy>
  <cp:revision>11</cp:revision>
  <dcterms:created xsi:type="dcterms:W3CDTF">2017-03-21T20:13:02Z</dcterms:created>
  <dcterms:modified xsi:type="dcterms:W3CDTF">2017-05-09T20:02:28Z</dcterms:modified>
</cp:coreProperties>
</file>