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97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356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3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62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9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966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30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4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3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39F24-A33A-4D64-8DB3-7657A118AAEF}" type="datetimeFigureOut">
              <a:rPr lang="en-US" smtClean="0"/>
              <a:t>5/18/2017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E25A-CCD6-4DEE-B719-412DCF16D2C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3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l"/>
            <a:r>
              <a:rPr lang="nl-BE" sz="9600" dirty="0" smtClean="0"/>
              <a:t>KRACHT</a:t>
            </a:r>
            <a:endParaRPr lang="en-US" sz="9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9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BE" dirty="0" smtClean="0">
                <a:latin typeface="Corbel" pitchFamily="34" charset="0"/>
              </a:rPr>
              <a:t>WAKKER MAKEN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547535" y="1844824"/>
            <a:ext cx="3816424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1296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BE" dirty="0" smtClean="0">
                <a:latin typeface="Corbel" pitchFamily="34" charset="0"/>
              </a:rPr>
              <a:t>WAKKER MAKEN</a:t>
            </a:r>
            <a:endParaRPr lang="en-US" dirty="0">
              <a:latin typeface="Corbel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556792"/>
            <a:ext cx="5423807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433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</Words>
  <Application>Microsoft Office PowerPoint</Application>
  <PresentationFormat>Diavoorstelling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Kantoorthema</vt:lpstr>
      <vt:lpstr>KRACHT</vt:lpstr>
      <vt:lpstr>WAKKER MAKEN</vt:lpstr>
      <vt:lpstr>WAKKER MAKEN</vt:lpstr>
    </vt:vector>
  </TitlesOfParts>
  <Company>KAHO Sint-Lieven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Christel Balck</dc:creator>
  <cp:lastModifiedBy>Christel Balck</cp:lastModifiedBy>
  <cp:revision>12</cp:revision>
  <dcterms:created xsi:type="dcterms:W3CDTF">2017-03-21T20:13:02Z</dcterms:created>
  <dcterms:modified xsi:type="dcterms:W3CDTF">2017-05-18T13:59:22Z</dcterms:modified>
</cp:coreProperties>
</file>