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1" r:id="rId2"/>
  </p:sldIdLst>
  <p:sldSz cx="9144000" cy="6858000" type="screen4x3"/>
  <p:notesSz cx="6797675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Sermeus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12" autoAdjust="0"/>
    <p:restoredTop sz="78251" autoAdjust="0"/>
  </p:normalViewPr>
  <p:slideViewPr>
    <p:cSldViewPr snapToGrid="0">
      <p:cViewPr varScale="1">
        <p:scale>
          <a:sx n="53" d="100"/>
          <a:sy n="53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46733-8B8D-46D1-B828-023A90B58369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D857B-033E-4220-8589-9FA7D807A30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40657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D857B-033E-4220-8589-9FA7D807A308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50639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9742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110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3235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1638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7252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2640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946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244" y="365126"/>
            <a:ext cx="7676106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16632"/>
            <a:ext cx="504056" cy="175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94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16632"/>
            <a:ext cx="504056" cy="175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9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5816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355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852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839244" y="520146"/>
            <a:ext cx="7795825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2400" dirty="0" smtClean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Orden: voorwerpen die minst </a:t>
            </a:r>
            <a:r>
              <a:rPr lang="nl-BE" sz="2400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goed drijven onderaan, </a:t>
            </a:r>
            <a:r>
              <a:rPr lang="nl-BE" sz="2400" dirty="0" smtClean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nl-BE" sz="2400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voorwerpen die best drijven bovenaan</a:t>
            </a:r>
            <a:r>
              <a:rPr lang="nl-BE" sz="2400" dirty="0" smtClean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BE" sz="2400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fbeeldingsresultaat voor glas oli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36" r="29895"/>
          <a:stretch/>
        </p:blipFill>
        <p:spPr bwMode="auto">
          <a:xfrm>
            <a:off x="5030348" y="4327536"/>
            <a:ext cx="820450" cy="2138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6049" y="2405336"/>
            <a:ext cx="1684968" cy="1422555"/>
          </a:xfrm>
          <a:prstGeom prst="rect">
            <a:avLst/>
          </a:prstGeom>
        </p:spPr>
      </p:pic>
      <p:pic>
        <p:nvPicPr>
          <p:cNvPr id="2056" name="Picture 8" descr="Afbeeldingsresultaat voor glas siroo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722" y="4388723"/>
            <a:ext cx="2946102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fbeeldingsresultaat voor aluminiumfolie bootje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80" t="31154" r="8950" b="17154"/>
          <a:stretch/>
        </p:blipFill>
        <p:spPr bwMode="auto">
          <a:xfrm>
            <a:off x="4736978" y="2445633"/>
            <a:ext cx="2159778" cy="138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aluminiumfolie pro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257" y="2445633"/>
            <a:ext cx="1993121" cy="1328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750" y="4946652"/>
            <a:ext cx="2835152" cy="1404221"/>
          </a:xfrm>
          <a:prstGeom prst="rect">
            <a:avLst/>
          </a:prstGeom>
        </p:spPr>
      </p:pic>
      <p:pic>
        <p:nvPicPr>
          <p:cNvPr id="2054" name="Picture 6" descr="Afbeeldingsresultaat voor bakstee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872" y="4157909"/>
            <a:ext cx="2426152" cy="91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fbeeldingsresultaat voor zeewater drinken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0" r="7449"/>
          <a:stretch/>
        </p:blipFill>
        <p:spPr bwMode="auto">
          <a:xfrm>
            <a:off x="263780" y="2445633"/>
            <a:ext cx="2409092" cy="1370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8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4564</TotalTime>
  <Words>17</Words>
  <Application>Microsoft Office PowerPoint</Application>
  <PresentationFormat>Diavoorstelling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 Theme</vt:lpstr>
      <vt:lpstr>PowerPoint-presentatie</vt:lpstr>
    </vt:vector>
  </TitlesOfParts>
  <Company>ODISEE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Sermeus</dc:creator>
  <cp:lastModifiedBy>Christel Balck</cp:lastModifiedBy>
  <cp:revision>64</cp:revision>
  <cp:lastPrinted>2016-05-30T09:55:43Z</cp:lastPrinted>
  <dcterms:created xsi:type="dcterms:W3CDTF">2016-05-30T07:58:43Z</dcterms:created>
  <dcterms:modified xsi:type="dcterms:W3CDTF">2017-05-18T18:42:29Z</dcterms:modified>
</cp:coreProperties>
</file>