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3"/>
  </p:notesMasterIdLst>
  <p:sldIdLst>
    <p:sldId id="311" r:id="rId2"/>
  </p:sldIdLst>
  <p:sldSz cx="9144000" cy="6858000" type="screen4x3"/>
  <p:notesSz cx="6797675" cy="9926638"/>
  <p:defaultTextStyle>
    <a:defPPr>
      <a:defRPr lang="nl-B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Jan Sermeus" initials="JS" lastIdx="3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9412" autoAdjust="0"/>
    <p:restoredTop sz="78251" autoAdjust="0"/>
  </p:normalViewPr>
  <p:slideViewPr>
    <p:cSldViewPr snapToGrid="0">
      <p:cViewPr varScale="1">
        <p:scale>
          <a:sx n="53" d="100"/>
          <a:sy n="53" d="100"/>
        </p:scale>
        <p:origin x="-1662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8056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946733-8B8D-46D1-B828-023A90B58369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BE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77194"/>
            <a:ext cx="5438140" cy="3908614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28584"/>
            <a:ext cx="2945659" cy="4980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B7D857B-033E-4220-8589-9FA7D807A308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406576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B7D857B-033E-4220-8589-9FA7D807A308}" type="slidenum">
              <a:rPr lang="nl-BE" smtClean="0"/>
              <a:t>1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15063971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7974274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6311008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323597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163897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97252309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13264032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4249465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244" y="365126"/>
            <a:ext cx="7676106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6632"/>
            <a:ext cx="504056" cy="175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359413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3" y="116632"/>
            <a:ext cx="504056" cy="175304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3797411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24581661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34735583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F1ABC24-3761-4FCC-8474-C3BED03470A3}" type="datetimeFigureOut">
              <a:rPr lang="nl-BE" smtClean="0"/>
              <a:t>18/05/2017</a:t>
            </a:fld>
            <a:endParaRPr lang="nl-BE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l-BE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8DC62C1-349B-4A70-B500-183D562168A3}" type="slidenum">
              <a:rPr lang="nl-BE" smtClean="0"/>
              <a:t>‹nr.›</a:t>
            </a:fld>
            <a:endParaRPr lang="nl-BE"/>
          </a:p>
        </p:txBody>
      </p:sp>
    </p:spTree>
    <p:extLst>
      <p:ext uri="{BB962C8B-B14F-4D97-AF65-F5344CB8AC3E}">
        <p14:creationId xmlns:p14="http://schemas.microsoft.com/office/powerpoint/2010/main" val="6485202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10" Type="http://schemas.openxmlformats.org/officeDocument/2006/relationships/image" Target="../media/image9.jpe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hthoek 2"/>
          <p:cNvSpPr/>
          <p:nvPr/>
        </p:nvSpPr>
        <p:spPr>
          <a:xfrm>
            <a:off x="839244" y="520146"/>
            <a:ext cx="7795825" cy="9168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15000"/>
              </a:lnSpc>
              <a:spcAft>
                <a:spcPts val="1000"/>
              </a:spcAft>
            </a:pPr>
            <a:r>
              <a:rPr lang="nl-BE" sz="24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Orden: voorwerpen die minst </a:t>
            </a:r>
            <a:r>
              <a:rPr lang="nl-BE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goed drijven onderaan, </a:t>
            </a:r>
            <a:r>
              <a:rPr lang="nl-BE" sz="24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de </a:t>
            </a:r>
            <a:r>
              <a:rPr lang="nl-BE" sz="2400" dirty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voorwerpen die best drijven bovenaan</a:t>
            </a:r>
            <a:r>
              <a:rPr lang="nl-BE" sz="2400" dirty="0" smtClean="0">
                <a:latin typeface="Corbel" panose="020B050302020402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  <a:endParaRPr lang="nl-BE" sz="2400" dirty="0">
              <a:latin typeface="Corbel" panose="020B0503020204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Afbeeldingsresultaat voor glas olie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1736" r="29895"/>
          <a:stretch/>
        </p:blipFill>
        <p:spPr bwMode="auto">
          <a:xfrm>
            <a:off x="5030348" y="4327536"/>
            <a:ext cx="820450" cy="21383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Afbeelding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2866049" y="2405336"/>
            <a:ext cx="1684968" cy="1422555"/>
          </a:xfrm>
          <a:prstGeom prst="rect">
            <a:avLst/>
          </a:prstGeom>
        </p:spPr>
      </p:pic>
      <p:pic>
        <p:nvPicPr>
          <p:cNvPr id="2056" name="Picture 8" descr="Afbeeldingsresultaat voor glas siroop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10722" y="4388723"/>
            <a:ext cx="2946102" cy="19621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6" name="Picture 2" descr="Afbeeldingsresultaat voor aluminiumfolie bootje"/>
          <p:cNvPicPr>
            <a:picLocks noChangeAspect="1" noChangeArrowheads="1"/>
          </p:cNvPicPr>
          <p:nvPr/>
        </p:nvPicPr>
        <p:blipFill rotWithShape="1"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280" t="31154" r="8950" b="17154"/>
          <a:stretch/>
        </p:blipFill>
        <p:spPr bwMode="auto">
          <a:xfrm>
            <a:off x="4736978" y="2445633"/>
            <a:ext cx="2159778" cy="13822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Afbeeldingsresultaat voor aluminiumfolie prop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93257" y="2445633"/>
            <a:ext cx="1993121" cy="132874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" name="Afbeelding 3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0750" y="4946652"/>
            <a:ext cx="2835152" cy="1404221"/>
          </a:xfrm>
          <a:prstGeom prst="rect">
            <a:avLst/>
          </a:prstGeom>
        </p:spPr>
      </p:pic>
      <p:pic>
        <p:nvPicPr>
          <p:cNvPr id="2054" name="Picture 6" descr="Afbeeldingsresultaat voor baksteen"/>
          <p:cNvPicPr>
            <a:picLocks noChangeAspect="1" noChangeArrowheads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72872" y="4157909"/>
            <a:ext cx="2426152" cy="9156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2" descr="Afbeeldingsresultaat voor zeewater drinken"/>
          <p:cNvPicPr>
            <a:picLocks noChangeAspect="1" noChangeArrowheads="1"/>
          </p:cNvPicPr>
          <p:nvPr/>
        </p:nvPicPr>
        <p:blipFill rotWithShape="1">
          <a:blip r:embed="rId1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610" r="7449"/>
          <a:stretch/>
        </p:blipFill>
        <p:spPr bwMode="auto">
          <a:xfrm>
            <a:off x="263780" y="2445633"/>
            <a:ext cx="2409092" cy="1370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5818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4564</TotalTime>
  <Words>17</Words>
  <Application>Microsoft Office PowerPoint</Application>
  <PresentationFormat>Diavoorstelling (4:3)</PresentationFormat>
  <Paragraphs>2</Paragraphs>
  <Slides>1</Slides>
  <Notes>1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</vt:i4>
      </vt:variant>
    </vt:vector>
  </HeadingPairs>
  <TitlesOfParts>
    <vt:vector size="2" baseType="lpstr">
      <vt:lpstr>Office Theme</vt:lpstr>
      <vt:lpstr>PowerPoint-presentatie</vt:lpstr>
    </vt:vector>
  </TitlesOfParts>
  <Company>ODISEE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Jan Sermeus</dc:creator>
  <cp:lastModifiedBy>Christel Balck</cp:lastModifiedBy>
  <cp:revision>64</cp:revision>
  <cp:lastPrinted>2016-05-30T09:55:43Z</cp:lastPrinted>
  <dcterms:created xsi:type="dcterms:W3CDTF">2016-05-30T07:58:43Z</dcterms:created>
  <dcterms:modified xsi:type="dcterms:W3CDTF">2017-05-18T18:42:29Z</dcterms:modified>
</cp:coreProperties>
</file>