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7" r:id="rId2"/>
    <p:sldId id="274" r:id="rId3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Sermeus" initials="J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78251" autoAdjust="0"/>
  </p:normalViewPr>
  <p:slideViewPr>
    <p:cSldViewPr snapToGrid="0">
      <p:cViewPr varScale="1">
        <p:scale>
          <a:sx n="53" d="100"/>
          <a:sy n="53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46733-8B8D-46D1-B828-023A90B58369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D857B-033E-4220-8589-9FA7D807A30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065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D857B-033E-4220-8589-9FA7D807A30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554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42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1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3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638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25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64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4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4" y="365126"/>
            <a:ext cx="76761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504056" cy="17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504056" cy="17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16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5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ABC24-3761-4FCC-8474-C3BED03470A3}" type="datetimeFigureOut">
              <a:rPr lang="nl-BE" smtClean="0"/>
              <a:t>18/05/2017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62C1-349B-4A70-B500-183D562168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52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pqLaHesh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839244" y="5042026"/>
            <a:ext cx="7936152" cy="10450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sz="2400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gebeurt er als je in het zwembad ligt en volledig inademt? </a:t>
            </a:r>
            <a:endParaRPr lang="nl-BE" sz="2400" i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sz="2400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nl-BE" sz="2400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je volledig uitademt</a:t>
            </a:r>
            <a:r>
              <a:rPr lang="nl-BE" sz="2400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BE" sz="2400" i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fbeeldingsresultaat voor zwembad drijven k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9" y="784121"/>
            <a:ext cx="5966002" cy="39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839244" y="1894643"/>
            <a:ext cx="7936152" cy="44319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nl-BE" i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i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i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i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i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nl-BE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://www.youtube.com/watch?v=QfpqLaHesh4</a:t>
            </a:r>
            <a:r>
              <a:rPr lang="nl-BE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BE" i="1" dirty="0" smtClean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zit dat dan? Kan je zinken in drijfzand?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nl-BE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drijven?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drijft iets op iets anders?  </a:t>
            </a:r>
            <a:endParaRPr lang="nl-BE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i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denk je dat het zinkt</a:t>
            </a:r>
            <a:r>
              <a:rPr lang="nl-BE" i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5129" t="8432" r="5715" b="10006"/>
          <a:stretch/>
        </p:blipFill>
        <p:spPr>
          <a:xfrm>
            <a:off x="1276393" y="598953"/>
            <a:ext cx="6594619" cy="33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4564</TotalTime>
  <Words>52</Words>
  <Application>Microsoft Office PowerPoint</Application>
  <PresentationFormat>Diavoorstelling (4:3)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ODISEE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Sermeus</dc:creator>
  <cp:lastModifiedBy>Christel Balck</cp:lastModifiedBy>
  <cp:revision>64</cp:revision>
  <cp:lastPrinted>2016-05-30T09:55:43Z</cp:lastPrinted>
  <dcterms:created xsi:type="dcterms:W3CDTF">2016-05-30T07:58:43Z</dcterms:created>
  <dcterms:modified xsi:type="dcterms:W3CDTF">2017-05-18T18:41:47Z</dcterms:modified>
</cp:coreProperties>
</file>