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9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356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262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90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6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09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42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93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3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3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nl-BE" sz="9600" dirty="0" smtClean="0"/>
              <a:t>KRACHT</a:t>
            </a:r>
            <a:endParaRPr lang="en-US" sz="9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9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BE" dirty="0" smtClean="0">
                <a:latin typeface="Corbel" pitchFamily="34" charset="0"/>
              </a:rPr>
              <a:t>IDENTIFICEREN</a:t>
            </a:r>
            <a:endParaRPr lang="en-US" dirty="0">
              <a:latin typeface="Corbe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>
                <a:latin typeface="Corbel" pitchFamily="34" charset="0"/>
              </a:rPr>
              <a:t>Sommigen van jullie hebben het idee dat een kracht een deel is van de bal. Jullie spreken over de kracht van de bal.</a:t>
            </a:r>
          </a:p>
          <a:p>
            <a:pPr marL="0" indent="0">
              <a:buNone/>
            </a:pPr>
            <a:r>
              <a:rPr lang="nl-NL" dirty="0" smtClean="0">
                <a:latin typeface="Corbel" pitchFamily="34" charset="0"/>
              </a:rPr>
              <a:t>Jullie tekenen een werpkracht.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25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32</Words>
  <Application>Microsoft Office PowerPoint</Application>
  <PresentationFormat>Diavoorstelling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Kantoorthema</vt:lpstr>
      <vt:lpstr>KRACHT</vt:lpstr>
      <vt:lpstr>IDENTIFICEREN</vt:lpstr>
    </vt:vector>
  </TitlesOfParts>
  <Company>KAHO Sint-Lieven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Christel Balck</dc:creator>
  <cp:lastModifiedBy>Christel Balck</cp:lastModifiedBy>
  <cp:revision>12</cp:revision>
  <dcterms:created xsi:type="dcterms:W3CDTF">2017-03-21T20:13:02Z</dcterms:created>
  <dcterms:modified xsi:type="dcterms:W3CDTF">2017-05-18T14:00:01Z</dcterms:modified>
</cp:coreProperties>
</file>