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13" r:id="rId2"/>
    <p:sldId id="320" r:id="rId3"/>
  </p:sldIdLst>
  <p:sldSz cx="9144000" cy="6858000" type="screen4x3"/>
  <p:notesSz cx="6797675" cy="992663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Sermeus" initials="J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12" autoAdjust="0"/>
    <p:restoredTop sz="78251" autoAdjust="0"/>
  </p:normalViewPr>
  <p:slideViewPr>
    <p:cSldViewPr snapToGrid="0">
      <p:cViewPr varScale="1">
        <p:scale>
          <a:sx n="53" d="100"/>
          <a:sy n="53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46733-8B8D-46D1-B828-023A90B58369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D857B-033E-4220-8589-9FA7D807A30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40657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9742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3110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3235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1638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72523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2640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4946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244" y="365126"/>
            <a:ext cx="7676106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16632"/>
            <a:ext cx="504056" cy="175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94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16632"/>
            <a:ext cx="504056" cy="175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9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5816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35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ABC24-3761-4FCC-8474-C3BED03470A3}" type="datetimeFigureOut">
              <a:rPr lang="nl-BE" smtClean="0"/>
              <a:t>18/05/2017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C62C1-349B-4A70-B500-183D562168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852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sims/density-and-buoyancy/density_nl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817889" y="515905"/>
            <a:ext cx="792850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BE" sz="2400" dirty="0" smtClean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Zinken</a:t>
            </a:r>
            <a:r>
              <a:rPr lang="nl-BE" sz="2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zweven en </a:t>
            </a:r>
            <a:r>
              <a:rPr lang="nl-BE" sz="2400" dirty="0" smtClean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drijven wordt </a:t>
            </a:r>
            <a:r>
              <a:rPr lang="nl-BE" sz="2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bepaald </a:t>
            </a:r>
            <a:r>
              <a:rPr lang="nl-BE" sz="2400" dirty="0" smtClean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door </a:t>
            </a:r>
            <a:r>
              <a:rPr lang="nl-BE" sz="2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mate waarin een voorwerp “ondersteund” wordt “door zijn omgeving</a:t>
            </a:r>
            <a:r>
              <a:rPr lang="nl-BE" sz="2400" dirty="0" smtClean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nl-BE" sz="2400" dirty="0" smtClean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endParaRPr lang="nl-BE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endParaRPr lang="nl-BE" dirty="0" smtClean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l="9320" t="9136" r="400" b="13220"/>
          <a:stretch/>
        </p:blipFill>
        <p:spPr>
          <a:xfrm>
            <a:off x="869565" y="2079433"/>
            <a:ext cx="7825154" cy="3783721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817889" y="6099628"/>
            <a:ext cx="79712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BE" u="sng" dirty="0" smtClean="0">
                <a:solidFill>
                  <a:prstClr val="black"/>
                </a:solidFill>
                <a:hlinkClick r:id="rId3"/>
              </a:rPr>
              <a:t>https</a:t>
            </a:r>
            <a:r>
              <a:rPr lang="nl-BE" u="sng" dirty="0">
                <a:solidFill>
                  <a:prstClr val="black"/>
                </a:solidFill>
                <a:hlinkClick r:id="rId3"/>
              </a:rPr>
              <a:t>://</a:t>
            </a:r>
            <a:r>
              <a:rPr lang="nl-BE" u="sng" dirty="0" smtClean="0">
                <a:solidFill>
                  <a:prstClr val="black"/>
                </a:solidFill>
                <a:hlinkClick r:id="rId3"/>
              </a:rPr>
              <a:t>phet.colorado.edu/sims/density-and-buoyancy/density_nl.html</a:t>
            </a:r>
            <a:endParaRPr lang="nl-BE" dirty="0">
              <a:solidFill>
                <a:prstClr val="black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9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644931"/>
              </p:ext>
            </p:extLst>
          </p:nvPr>
        </p:nvGraphicFramePr>
        <p:xfrm>
          <a:off x="753034" y="1344703"/>
          <a:ext cx="8104362" cy="3406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1454"/>
                <a:gridCol w="2701454"/>
                <a:gridCol w="2701454"/>
              </a:tblGrid>
              <a:tr h="34065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Een voorwerp is ….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13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voldoende ondersteund door een vaste stof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HET LIGT op de vaste stof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13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voldoende ondersteund door een gas of een vloeistof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HET DRIJFT op het gas of de vloeistof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13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net voldoende ondersteund door een gas of een vloeistof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HET ZWEEFT in het gas of de vloeistof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1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Onvoldoende ondersteund door een gas of een vloeistof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HET IS AAN HET ZINKEN in het gas of de vloeistof tot het op de bodem ligt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94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4564</TotalTime>
  <Words>99</Words>
  <Application>Microsoft Office PowerPoint</Application>
  <PresentationFormat>Diavoorstelling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 Theme</vt:lpstr>
      <vt:lpstr>PowerPoint-presentatie</vt:lpstr>
      <vt:lpstr>PowerPoint-presentatie</vt:lpstr>
    </vt:vector>
  </TitlesOfParts>
  <Company>ODISEE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Sermeus</dc:creator>
  <cp:lastModifiedBy>Christel Balck</cp:lastModifiedBy>
  <cp:revision>64</cp:revision>
  <cp:lastPrinted>2016-05-30T09:55:43Z</cp:lastPrinted>
  <dcterms:created xsi:type="dcterms:W3CDTF">2016-05-30T07:58:43Z</dcterms:created>
  <dcterms:modified xsi:type="dcterms:W3CDTF">2017-05-18T18:42:58Z</dcterms:modified>
</cp:coreProperties>
</file>